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59B5D-2083-B4A4-F3B9-D0FBB7441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8FAEC-816D-F4B2-6EAE-CF3861BC9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7D7D8-EA8F-904B-2E8E-A673E0C3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ED0BD-9921-EE59-F49F-407DFF44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29419-08FD-2C07-76DB-E9273862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7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F692-3EA6-A953-E985-951FAE96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E009F-5063-E5DA-CAEA-F198A37D0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BC5DB-09CD-1667-7792-25B0FB4D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CD4BD-6A4C-9BBD-FD2D-31B0B46A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EA139-ED92-8335-07ED-D02A9C47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95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C014AA-614A-275D-1ECF-85C98706D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561FB-3993-D6DD-8660-217530EBF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B65D8-92FA-039E-06D0-44E671AE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1D087-889A-39DC-82CC-B6FCCA4CE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1DB1C-52DC-57F8-7BD5-8542B70CA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640F9-75C2-7456-5A0B-E5D856CF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AE84D-55B9-79F8-954A-C7FE26E45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F94AE-B882-8527-FC0A-36589BD00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42E39-6154-055E-7C1E-4DB36D8B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E4531-D911-D5AC-529D-154FA7E1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1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F467-7D87-3628-0DB5-B70F1BE3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85B71-6347-66CA-5470-F4FD56363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494B9-0A38-8204-9EA8-3278649C2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0CFB5-6ABA-8B06-995D-CBDCE62A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019B9-32D9-1BA5-7C89-758E36CD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8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9A1D-DE1C-1DB8-62B7-0D845CE4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23C1A-1225-F86F-7983-47F561640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2A5D2-3599-089F-B508-370C74C51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010F9-AE87-EFB1-A426-629CAF9C7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D3245-8B02-1DAD-7D17-B44A5E74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DB6EC-695B-D558-9741-5DD972E7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6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FBC61-4931-7F18-E9C5-1CC4D62C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69F73-A0D9-F53B-AA88-64BB02857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C8FE2-2C12-6325-F458-3C3D97AE8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1F050-7F8C-64C6-9D82-808C1AAEA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FF5A07-0A9D-3BD4-BB72-E8C1D8984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00DEE0-31EC-C9C8-32EF-0995218D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44902-CCBB-F528-3753-3F04ABBB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6A0D4A-AAEA-C634-9BBC-BF91F7B2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1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8358-0B69-E58A-84D2-7D81EA65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8D4D7D-8779-8FDA-EF64-803E3FE0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DDAA2-80E1-4D8C-71D6-6E8D31D9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606E4-9201-4E86-98B3-8CF82E89B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9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824AF2-16E3-03F5-27E5-7791629C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6F4E3-C0BF-9FBD-EDA3-38CBA58E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6E11C-BAB1-786A-5650-05FAD08B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6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1EEF2-9D62-09EF-A772-E0C23558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714C9-A618-7251-64A6-86EAFC04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20EDD-DBA9-7697-0879-30B4CF6B4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7C5CC-9324-9B32-5798-56D6796B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AA015-09D2-91F1-5D6B-F7740089C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6D5A7-B5E4-158C-E6B1-DEB82753F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1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EEE26-EBC9-833E-B6BE-67EEEF3F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38F1B-60AA-7A35-548F-4076FFBFB7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4F720-C758-B3EE-602E-60BB00046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7AD67-B833-D1C6-EDCD-4998D1CB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55FA9-6751-1D00-7C01-767A71E8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C24BB-88B4-789C-7B80-129B4B48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D5C6A-FDB0-DB30-D20A-0703EF32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24152-80B9-ED0F-3D0D-3E4AA63FC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F56F0-4726-6B3F-2BDB-5BE7A003B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A9F46-4D06-4B30-BB6B-3FEE5A41B41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3DBD5-8CB2-99E1-50CD-2C2030E5D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0092D-42AE-5BFE-DE75-CFC817BB0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A243-F2A8-42AE-A41B-64A7A17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90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EDEB1709-BD6F-6329-9321-9FD7ABE6F7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93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0777DF72-D64B-AE57-C6BF-748C090730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662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7E86F440-0FC7-A3CF-6FB4-8D344A2DF3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724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F1F1F672-6A65-EEA8-B09D-18067A31B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661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188B301E-E2D1-D79A-AE49-FF7E0EBB8D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454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4A1CCAF1-83CE-95E8-8B53-FBAC9A27DE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310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C57A22D7-97E2-9596-6B5D-7429C24612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953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BBAEC892-D348-C162-B5E1-A5DACDB499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033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638960B4-C7BA-96FF-5501-C0102510D7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025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FFD89972-0308-D3D1-C053-BFEE597AF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5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6CC1B305-8BFC-DB2D-C09E-8339BCB7B4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00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220A7AF0-9099-A8F9-88C0-F0FD7AFC0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38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237BB370-D990-FE1B-B833-AFF787F81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995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D5EAF87C-51C6-B684-4224-E046A3B8FB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742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F0C8240D-E7DF-CD20-023C-5616C94081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051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BC4B2E76-025B-6FC4-64D5-04503FFB9B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92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DE352996-2003-537A-26DD-7987BDF3B3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35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F628048A-3ABB-9526-78A2-448013A6C1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590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2F2D15CE-537F-3687-B813-CD5DA94EC2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928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13FE0ED6-3D1B-98D7-6F61-53ACB9592A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52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912A2DDE-F995-EB5B-13B0-A394DE3144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927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F30A630C-CF9B-F9F2-D55F-2B56FD0591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282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49E84743-8F7E-4E7B-ED2F-B4282AB498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9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061ED0A-7D0E-1F13-E636-B4B99D4AB1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153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BFC2E37C-5E25-3144-FF7C-5AF47FCCCF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3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A5EDC537-1EB4-2E8D-2028-680ECA869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291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AECBE8A3-A443-2117-B238-EAAD8AE57C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645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4C75B6FC-6D4B-5BF4-99D8-B0F34B81A1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63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287EB193-BEE0-D20B-6B7D-E4384C8D3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19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D4B86986-756F-F498-35D4-2A3D957F03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749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D5BD23A6-346D-CF08-622F-DA04226B22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176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AACEC647-3828-6013-C66D-F6D5D1D3DF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849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FB6D8ED7-11C3-828F-E447-773420E0F8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828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979271F2-73FB-6938-4DE0-116233DEA1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67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E2A17153-1F21-7236-3CCD-50A27BFA13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363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2EA5CDA4-3F8F-1667-369F-686FAF408B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810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8AAFD7D8-472B-C7AC-1B63-F2E8091A6F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7447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A5429700-22E0-D23D-E274-D739B47416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679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5A80D3A5-7877-A638-21A6-97253EE85B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002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79F61870-817B-1ED4-8CC9-9AD145F324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919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4E9A2205-343A-F45D-DFCB-66DEB2B7B8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55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385FAA09-7578-8A94-9FF5-198B3D583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4088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1E3A582E-729A-8B7D-76B9-3FE0CF1BA6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99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17BA59CC-029E-6E95-F051-B616B662B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295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DD7AA598-C38B-0990-0BA7-D3C28B343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86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957AF296-B8F6-035C-C765-E5B53045D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4879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819B54FD-C432-7B37-57A5-E3AB525052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150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5F8D9C7A-DD2D-F71A-A84C-45A6090DF8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503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ACE1B7B0-A82B-73F1-09E1-B35B1D7450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242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BC28B14B-FBFA-E673-9BC5-8253285741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1290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79DAEA64-4F10-0375-5C6C-E38FAAEFEA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0152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DC066BE2-3805-14A3-F6ED-4C2E4B473C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5358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30B0EEE3-DA7D-F013-1B48-E53A039D7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0365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01B7D387-7534-7DB6-D81D-ECF47A9FF1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141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40798409-8487-2C28-AAF3-8569826DB1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6715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583359A0-3E77-4BCF-83C3-2873E38F4F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1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4095C92D-DE58-984D-A289-436BD339C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5613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BF1457A9-0088-4AC2-BDAA-505A893F4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0620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1">
            <a:extLst>
              <a:ext uri="{FF2B5EF4-FFF2-40B4-BE49-F238E27FC236}">
                <a16:creationId xmlns:a16="http://schemas.microsoft.com/office/drawing/2014/main" id="{73036E79-1F1E-E8C4-8006-D662ACB5F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4380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2">
            <a:extLst>
              <a:ext uri="{FF2B5EF4-FFF2-40B4-BE49-F238E27FC236}">
                <a16:creationId xmlns:a16="http://schemas.microsoft.com/office/drawing/2014/main" id="{437B5ADC-DA86-265D-1B16-0BB7FF2156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5817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3">
            <a:extLst>
              <a:ext uri="{FF2B5EF4-FFF2-40B4-BE49-F238E27FC236}">
                <a16:creationId xmlns:a16="http://schemas.microsoft.com/office/drawing/2014/main" id="{5EF6246F-BB57-0284-8757-3F599C2CE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61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id="{D94AD5A7-35C4-1DA2-E6CE-ADB11D0BCE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7443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5">
            <a:extLst>
              <a:ext uri="{FF2B5EF4-FFF2-40B4-BE49-F238E27FC236}">
                <a16:creationId xmlns:a16="http://schemas.microsoft.com/office/drawing/2014/main" id="{23652202-94A2-AA7C-C489-E17392EF2B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9316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6">
            <a:extLst>
              <a:ext uri="{FF2B5EF4-FFF2-40B4-BE49-F238E27FC236}">
                <a16:creationId xmlns:a16="http://schemas.microsoft.com/office/drawing/2014/main" id="{CBA2E88A-D336-ABFD-587A-43C412E7AF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075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7">
            <a:extLst>
              <a:ext uri="{FF2B5EF4-FFF2-40B4-BE49-F238E27FC236}">
                <a16:creationId xmlns:a16="http://schemas.microsoft.com/office/drawing/2014/main" id="{1C94895E-61FF-2D3C-5E40-4C35BB5BC4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945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8">
            <a:extLst>
              <a:ext uri="{FF2B5EF4-FFF2-40B4-BE49-F238E27FC236}">
                <a16:creationId xmlns:a16="http://schemas.microsoft.com/office/drawing/2014/main" id="{4CA677E4-DB20-E5F5-D3EB-AAF076B08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89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2503A753-2CF4-01AA-5274-40FD9E137D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45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6F84A9B9-0B7B-056C-E3F7-F439E1BD8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9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5462EDEA-7B9F-CED6-3B73-8CB072B69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70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4634F992-29D4-8424-CE06-27E9AD724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432E9377-58EB-932E-FCBE-1AFE8D4556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0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AC5979BF-F2D9-94F1-60F6-DB926E095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3F5529E2-0F6A-74F6-3444-1414BEF5D1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82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F9C0EDD8-E568-7E55-5FB7-9808187AFA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49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4DDD3746-8240-6791-EB3F-BD6B00AA6F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53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7FCEC1D9-0CFF-0BF3-BC1E-0700F5006A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71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FE0B01BA-23A7-A69D-3A4A-D4C35E466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25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884B186C-C148-6908-F6B4-EF14683FCC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4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D181D619-63C1-0B1D-CF1D-F2A8C12DB1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33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982BEB1F-F3BB-78BE-EEC7-84E588D03B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93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1B3C6AE9-395F-4A7A-0F30-84484BB5A5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7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6BA5951D-C1B0-0118-5E58-63C5A29822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78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43AC6A2A-FDB5-BDC0-7530-95A48C526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46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03890B27-53C5-68F9-7BC2-C33BBE1660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5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99A5AA6-7A21-7968-3ECB-0BFE925F84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69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FDD055D6-B35F-08B5-EA67-EB23F22508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A982CBC1-5792-8C1A-7935-2556772C9C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52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3C723011-BBC8-DC43-BCF5-533EC7D6FF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53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6BD0543F-9785-378A-F2B4-E47A9806CE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89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F0437445-860C-5BF7-DA42-E738C1AB75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13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1655CA7A-604B-7A00-2B39-9BF95690A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09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91DD04E2-1985-1148-DC30-054A798DE7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69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E3BBFE55-6106-C99D-4EC9-51EAC2475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09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2F071A81-E02B-4485-E639-DF475DF82F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4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FA6B4914-B5DF-2B77-6EC9-0603D6D76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46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6479F0FC-195D-07A2-6236-F638531B6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86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1F28840D-DB15-38BD-3848-777D85E2B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2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EA0BF9B-0928-7D7E-A81F-10A6F28DCC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25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3CE41205-A241-6421-8E3D-628CC67D5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74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2B6131F9-0529-F9E8-F8F0-33C5F1E3C6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4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3B59BEE4-89EB-9CBF-3828-AF1DB841B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001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BCBCEC2A-3806-DFA0-16D2-FAC558A10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87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C640234A-E6D5-AE20-28F4-AB35E9C6CC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6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40202E0D-F6A7-ADF1-571F-39952E277A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7CCB1433-8D67-B8EF-632B-202F0B0DCC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59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F18C52C2-0109-F0EE-6B15-88D6F45A2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64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571720B0-4315-B797-A18F-9082B8B57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80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968C7C66-845D-F94D-0E45-D82D2712BA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95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BA459880-206E-17DE-089C-AA84E3DAE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46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2F6AE3D4-860E-847B-1D3E-FCD50F6CCB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02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1BFB3983-EF08-ED97-1436-F1A6937080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658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8BA7F3A4-EA0F-81DE-E441-2766629AB2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514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002A4DED-F4B5-A3BC-1C28-C42182F26E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27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BA0839BC-1A5B-2127-4DA7-192D1DE359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34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244ECC67-4F3E-A13D-D20D-5C5FBD41BC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05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D631A6CA-0BFC-A09F-9EEE-CCEA2EEA98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614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FE831D40-0D6F-CA87-CC24-1C78A8311D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5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84630283-48CE-54E4-7EE5-7D08B1DC6E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393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ECCD9BB5-5E7F-669E-384B-D12544252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44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8FEAF3C0-2C10-7440-3CA1-92F73D3779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91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DA6E96AA-84AD-049C-7668-021345EB95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14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684D20C4-335C-F8AA-D4AA-49E91F9229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264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92E16643-AD43-0202-AD9F-6C257B6E5C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58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D5DC61AB-9048-2BC6-0744-F19D1A2197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321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F3C68B1A-D477-3B56-BA84-89F9572035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2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4C1527A2-83A4-9847-CFFC-43869C2476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716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15D72BE3-4028-8384-2AA4-46F5A920AD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82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9ACFAEC6-6E88-5D2B-8FDD-970AF43BBE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468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EB55E58C-753F-CEBE-99D8-F678EC71DF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94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36B49087-9856-7E2F-0D95-A2C7737C0D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721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F54A5B4C-92CC-4CCA-704E-B92399DEF6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87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D7FAF2CB-EE76-CDCF-FCDA-CB916E8637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997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9563C973-4311-CB6D-D015-B26419A2A1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260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DC933407-3CF8-8C74-169F-5EA095604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453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D6F827C4-82CE-5DAE-0E36-1515CB88C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01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0E87ECCA-EE76-6C02-6D8F-F1EC2F6B74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97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F1C7E568-F015-D6F4-63AC-1313DD8FCD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7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C9BA114F-1E65-8CB5-0572-FAA621FC3D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83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FD4D06CF-6CF7-1B10-06D3-439572A32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78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1B72F033-72F9-5074-3D70-122A9C5810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377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D8A66083-EE58-BCF7-BF5E-BBFED81723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763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30820F8F-0ECF-7073-7401-7CFAD615F9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334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F0763317-B00A-5BB6-8443-8B245ABACD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080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EFCD8876-C99C-BF74-7CEC-1E47F91009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445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75886B14-B95D-4E46-F437-47F394D403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586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0FD3AC4B-898E-3543-1DF7-7E3350D7C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427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186A252D-EBCA-5735-AF1B-09CDFD27B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3DECF4EF-2A16-1EDE-B016-85566C73E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863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A6568B43-17FB-0773-DDBB-570FC58AE7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64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2DBB5FEC-3E3A-9D14-B69C-2CE713DDE4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608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416EB183-3CB1-578A-BF8D-B24FE1DEFA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988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10049B99-320D-CE2B-CA97-4A7284AEF4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247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74627CB8-C56C-BF76-6FB2-E04010273D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279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CE45B189-4174-B538-5CBF-CD87EF981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596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65193B5A-69B3-D1FA-1650-712E712E1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177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2D1B0418-6FFC-4539-F6A4-86F812A11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137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BC49C53C-6918-A0E6-0CC5-39887CED3E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22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E4AA78C2-D27E-075C-1BAC-1F8A0FCC6C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04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GREEN</dc:creator>
  <cp:lastModifiedBy>Louise GREEN</cp:lastModifiedBy>
  <cp:revision>1</cp:revision>
  <dcterms:created xsi:type="dcterms:W3CDTF">2023-05-31T08:01:44Z</dcterms:created>
  <dcterms:modified xsi:type="dcterms:W3CDTF">2023-05-31T08:05:16Z</dcterms:modified>
</cp:coreProperties>
</file>